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5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F019-870D-4593-9A3F-69095560A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37191-3F24-4B79-813F-36136139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46BD8-8844-4285-9E51-A489D509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F3BC-E118-4201-85D3-DA6D6DD1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1E617-461B-472B-9047-270D8EFA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664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B3CA-FB0B-4083-9EEC-5C2A9496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1DAD-8AC5-4C1C-BDED-975A26586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EEFA7-322C-431A-BDD5-4073744B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ADA2E-1B03-4B0D-AC0F-9273ECE2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6B0D-940E-42E3-ACCE-E3751EE1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39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D814E-33E1-4ADC-812C-7A0459560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4933C-DD56-4695-80F7-0197C5EF4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0A9A-0ED5-46C1-8917-07CC2DD7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3AF0E-D787-408D-B8A0-EEA65174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75D1B-AB34-45FF-B7E9-6A112E1C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823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5559-D21F-4C16-AE31-6E21DDEE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CA53-21F8-4407-9272-8B8F4A4E2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3608C-EE16-4612-A3CB-128F0E05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2771-49CD-42FB-B0B6-B1A72703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9CEE9-D9B7-46E0-86B4-C6586801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67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7F0C-0617-4575-84CA-FDB1F9F2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AC0DF-0466-4981-A139-E4B24A98E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D080-B066-4DC9-B4E3-51F38A85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EADCE-E8A4-4D2B-8DAF-A6C08133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C3B68-6ED5-4239-83F1-3D16CFEA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35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DEE2-03FA-4D8D-843B-F45B1F31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934E-E349-4419-A7F0-7CDA57F01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3CA53-CD14-4C99-BB28-96D55E3C1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1A15-3787-4BA4-A02A-73018717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4B90B-358F-4A38-8D10-D1B2A989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47246-AAEB-42EB-8865-AF21A176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711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6422-617C-49BB-82AB-342B1283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619A9-BEA0-49DA-9C25-661573C3D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2AE64-7D88-45DA-9859-01547CC41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87B4D-1379-49A2-B60E-97A327431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91D48-6BB6-4E13-A297-021C567B2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4B4A0D-8378-47C0-865F-7A30612E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061ABE-3189-43FD-AE79-8CC7C130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41C81-86DC-4B09-B65B-57E450B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30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99FA-8C53-4E24-B8EA-478BBD36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4DAF0-70BF-40F6-92DC-E0D91CF7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A626D-E7CE-4E88-9738-CB4A71AA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0F496-175D-4277-B5E2-D31D3A5B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912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8359C9-897F-43A5-9DD3-1B9256AD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9D3F2-4023-40B0-9E77-02DC4B66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C72CF-10CD-46D4-9F53-0519E949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789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43BA-498F-4587-B746-61E59C12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C184-CB95-4AD7-B9BA-40E5A39E9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BBC88-9408-4712-8AC1-72FE1479C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72AA5-944F-460E-A8BE-AADB059C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EBAAA-417D-4623-B821-88735661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8D5C9-A75E-4C29-A0ED-985B0E53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936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C474-39A8-4CFF-B20B-8842704F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0776B-B3FF-4048-B195-F16C1F1D2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7320A-C9A2-4F4E-92AE-FEAEC0E89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1E6E3-8291-41C6-B5DC-D9D0537D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AA1A9-8ACC-4413-9E27-765FA058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22F20-E939-426F-ACFA-9B573ABD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760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A327B4-144E-4CD6-8C06-5C765C1E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F80C2-AF34-42CA-828B-B02608978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966C3-8F27-45F9-81DB-C6C03CA59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1F7DF-D858-4353-BA67-8001951C8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0C424-277D-4067-9EA1-CA4ADE3D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755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79E6B5-C27F-421E-A81C-11E61E14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3751" cy="3422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E26E1-C0A5-4A94-B6D8-74B2DD81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6064"/>
            <a:ext cx="5024761" cy="3411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467D-D490-42BB-B6AB-7ECB2132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430" y="0"/>
            <a:ext cx="6080569" cy="1979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2F481-2F0C-4589-962E-EC948799A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571" y="1979720"/>
            <a:ext cx="6111429" cy="36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7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41992C-2F7F-4216-BB95-B00DA2A2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15830" cy="326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0D2EF-69C0-4D33-9AC7-85653823F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868140" cy="3406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E2978-4909-4245-8B34-1141289B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170" y="1"/>
            <a:ext cx="5856493" cy="2663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268F0-EADF-4242-87F4-3D4A8FBD9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661" y="3497802"/>
            <a:ext cx="6077323" cy="31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B4560-77BC-404F-982A-4DD6D3099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933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C04F9-6064-435D-A28F-692380D6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39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6B988-EA33-4E20-A672-026A7020D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4" y="0"/>
            <a:ext cx="6060809" cy="3737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0D05E6-C72E-474C-9519-A90B5A24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" y="3737500"/>
            <a:ext cx="6042365" cy="1775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B0009-5353-4BA5-A5E6-89E97D17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264" y="0"/>
            <a:ext cx="6095102" cy="25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0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DA126-A50E-45C6-9A53-239F9146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82897" cy="292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C9D9AF-B582-4402-8939-FC50D49E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5" y="0"/>
            <a:ext cx="2695575" cy="875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D3EC8-AC00-457C-9DFB-510D368A4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96" y="98856"/>
            <a:ext cx="3004053" cy="1799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52C36-192A-4AAF-AFAF-CF7C8F3E2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052" y="98856"/>
            <a:ext cx="3413611" cy="2996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DB6F4-4EA5-412C-B8EE-29130BD08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425" y="3267075"/>
            <a:ext cx="2695575" cy="3590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EA5990-0861-4036-8F24-9A203B92D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248025"/>
            <a:ext cx="2705100" cy="3609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10283-1414-4411-A5F9-69582B510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426062"/>
            <a:ext cx="3455499" cy="2539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69C5FF-D42A-420A-9FF6-59AF3FBEEA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387" y="2809875"/>
            <a:ext cx="27527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5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14FC3-F7A1-4914-8C61-550365AB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73752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C4C9F-7FB8-45B5-AE89-9CB00E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0743"/>
            <a:ext cx="6073752" cy="1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2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4C7FE5-BF4F-4FB5-B87E-D5990AB0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513033" cy="3447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8BEB1-6C56-4AA7-BA41-FF408C7C5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71077" cy="169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1BFC5-4330-40B8-BE7A-1D924093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44" y="0"/>
            <a:ext cx="6056035" cy="230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3EA9B-404E-4604-A1D7-A322130E0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926" y="2308194"/>
            <a:ext cx="2836644" cy="187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C3053-F138-4591-8E00-DD5C24CF2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925" y="4095457"/>
            <a:ext cx="5792908" cy="27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4935C-5DD4-49C7-8673-FC081244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220070" cy="3397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EC06F-9024-4F3E-B370-C22D4B86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0812"/>
            <a:ext cx="5265339" cy="129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74117-587C-4933-AEF4-CA65B632D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8431"/>
            <a:ext cx="3765182" cy="209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DD51D-1E93-4A26-B295-B4F71BE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340" y="0"/>
            <a:ext cx="6926660" cy="42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3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D5FBA-DF8F-4AFE-BC03-11E17240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577"/>
            <a:ext cx="6019060" cy="1853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9C2B0-CCE4-4FA3-98CD-0F65F7B9F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63537" cy="2602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BF4D8-A9DE-4CA8-B967-4FEEB83D1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7874"/>
            <a:ext cx="6019060" cy="1485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EFAF1-A9DA-421F-B9D6-2134551AE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50" y="2539"/>
            <a:ext cx="6067950" cy="2749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C2820-8A55-4BD6-A1FD-D7D0C16A8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941" y="2752079"/>
            <a:ext cx="6019060" cy="27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4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AB2B78-E5E0-4AD9-BAFA-9F6E4421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2808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DE559-C9AC-45C9-87B7-53AEFD47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8659"/>
            <a:ext cx="6096000" cy="3600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A65E6-BDC2-4400-A7A9-29EE6900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61" y="0"/>
            <a:ext cx="6086337" cy="23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3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DA91B-D5E0-4D2A-AD90-1FF111F8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5087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C9E6B-6DCC-451C-9E16-E581A302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601" y="0"/>
            <a:ext cx="6052399" cy="2698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B57D37-494D-43B7-BD9B-88FF40963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20" y="2698812"/>
            <a:ext cx="6077479" cy="21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2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FE6AB-A6E1-4D06-9A34-C1F33F20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04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79809-6DD2-4337-B2AB-0BEE8B2E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53886"/>
            <a:ext cx="6096000" cy="2335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9B012-81A3-4EDA-8C1A-0FBDEA61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585" y="24885"/>
            <a:ext cx="5983414" cy="34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2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9EBB12-3E0C-42BD-B839-3EB3A56C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7505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F8ED6-4274-4D06-BF75-8FCCD57A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6000" cy="330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1BE48-064A-46F9-A070-A7003A59A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548" y="0"/>
            <a:ext cx="6028452" cy="3303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A8ED5-BF92-439B-97B5-A5505D8E8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548" y="3554111"/>
            <a:ext cx="6028452" cy="21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0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B4223-6901-4B8E-9CC7-7E19D9B3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537" cy="2885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94906-3C9F-495D-87F8-0DEA9E8F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4" y="2885243"/>
            <a:ext cx="6009535" cy="3149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20011-CF9C-45F8-8219-5794E7E3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891" y="0"/>
            <a:ext cx="6046109" cy="2885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12E0C-B982-4B0F-A025-7BDD927A9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890" y="2920245"/>
            <a:ext cx="6046110" cy="145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Necmettin SOLMAZ</dc:creator>
  <cp:lastModifiedBy>Necmettin SOLMAZ</cp:lastModifiedBy>
  <cp:revision>15</cp:revision>
  <dcterms:created xsi:type="dcterms:W3CDTF">2025-10-21T06:54:02Z</dcterms:created>
  <dcterms:modified xsi:type="dcterms:W3CDTF">2025-10-23T11:33:35Z</dcterms:modified>
</cp:coreProperties>
</file>